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9" r:id="rId4"/>
    <p:sldId id="258" r:id="rId5"/>
    <p:sldId id="268" r:id="rId6"/>
    <p:sldId id="272" r:id="rId7"/>
    <p:sldId id="259" r:id="rId8"/>
    <p:sldId id="260" r:id="rId9"/>
    <p:sldId id="261" r:id="rId10"/>
    <p:sldId id="273" r:id="rId11"/>
    <p:sldId id="263" r:id="rId12"/>
    <p:sldId id="264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4DF53C97-CDEA-423E-8C30-155B6D786B57}">
          <p14:sldIdLst>
            <p14:sldId id="256"/>
            <p14:sldId id="267"/>
            <p14:sldId id="269"/>
            <p14:sldId id="258"/>
            <p14:sldId id="268"/>
            <p14:sldId id="272"/>
            <p14:sldId id="259"/>
            <p14:sldId id="260"/>
            <p14:sldId id="261"/>
            <p14:sldId id="273"/>
            <p14:sldId id="263"/>
            <p14:sldId id="264"/>
            <p14:sldId id="265"/>
            <p14:sldId id="266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2856924-6129-4401-8D33-D4E5350DD563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2A0EDC6-C22C-4293-831D-EB457824F1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924-6129-4401-8D33-D4E5350DD563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EDC6-C22C-4293-831D-EB457824F1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924-6129-4401-8D33-D4E5350DD563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EDC6-C22C-4293-831D-EB457824F1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924-6129-4401-8D33-D4E5350DD563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EDC6-C22C-4293-831D-EB457824F1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924-6129-4401-8D33-D4E5350DD563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EDC6-C22C-4293-831D-EB457824F1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924-6129-4401-8D33-D4E5350DD563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EDC6-C22C-4293-831D-EB457824F1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856924-6129-4401-8D33-D4E5350DD563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A0EDC6-C22C-4293-831D-EB457824F12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2856924-6129-4401-8D33-D4E5350DD563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2A0EDC6-C22C-4293-831D-EB457824F1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924-6129-4401-8D33-D4E5350DD563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EDC6-C22C-4293-831D-EB457824F1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924-6129-4401-8D33-D4E5350DD563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EDC6-C22C-4293-831D-EB457824F1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924-6129-4401-8D33-D4E5350DD563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EDC6-C22C-4293-831D-EB457824F1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2856924-6129-4401-8D33-D4E5350DD563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2A0EDC6-C22C-4293-831D-EB457824F12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071546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tr-TR" sz="6600" b="1" dirty="0" smtClean="0"/>
              <a:t>LIFE AT MARITIME</a:t>
            </a:r>
            <a:endParaRPr lang="tr-TR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4857760"/>
            <a:ext cx="4953000" cy="1752600"/>
          </a:xfrm>
        </p:spPr>
        <p:txBody>
          <a:bodyPr/>
          <a:lstStyle/>
          <a:p>
            <a:r>
              <a:rPr lang="tr-TR" dirty="0" smtClean="0"/>
              <a:t>A Project By </a:t>
            </a:r>
          </a:p>
          <a:p>
            <a:pPr>
              <a:buFont typeface="Georgia" pitchFamily="18" charset="0"/>
              <a:buChar char="–"/>
            </a:pPr>
            <a:r>
              <a:rPr lang="tr-TR" dirty="0" smtClean="0"/>
              <a:t>Miraç Sarmusak</a:t>
            </a:r>
          </a:p>
          <a:p>
            <a:pPr>
              <a:buFont typeface="Georgia" pitchFamily="18" charset="0"/>
              <a:buChar char="–"/>
            </a:pPr>
            <a:r>
              <a:rPr lang="tr-TR" dirty="0" smtClean="0"/>
              <a:t>Borahan Alpaslan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714356"/>
            <a:ext cx="8858312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8309" y="1484137"/>
            <a:ext cx="5754403" cy="450059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357818" y="1071546"/>
            <a:ext cx="28083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If you enjoy reading comics, manga or if you just enjoy looking at colour full books and t-shirts this place will be your own heaven.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845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857232"/>
            <a:ext cx="5214974" cy="571504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857884" y="1268760"/>
            <a:ext cx="24585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/>
              <a:t>In Central Park you can take great scenery photos</a:t>
            </a:r>
          </a:p>
          <a:p>
            <a:endParaRPr lang="tr-TR" sz="2200" dirty="0" smtClean="0"/>
          </a:p>
          <a:p>
            <a:r>
              <a:rPr lang="tr-TR" sz="2200" dirty="0" smtClean="0"/>
              <a:t>It has the clearest air in the city aside from the botanic garden.</a:t>
            </a:r>
          </a:p>
          <a:p>
            <a:endParaRPr lang="tr-TR" sz="2200" dirty="0" smtClean="0"/>
          </a:p>
          <a:p>
            <a:r>
              <a:rPr lang="tr-TR" sz="2200" dirty="0" smtClean="0"/>
              <a:t>Jogging there is quite fun aswell.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8731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6292" y="1042476"/>
            <a:ext cx="6166468" cy="517887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786446" y="1000108"/>
            <a:ext cx="30003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Follow every event in Madison Square Garden,  you will definetly find something of your taste.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6023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85860"/>
            <a:ext cx="8821644" cy="542928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428604"/>
            <a:ext cx="521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Visit some museums, big</a:t>
            </a:r>
            <a:r>
              <a:rPr lang="tr-TR" sz="2400" dirty="0"/>
              <a:t> </a:t>
            </a:r>
            <a:r>
              <a:rPr lang="tr-TR" sz="2400" dirty="0" smtClean="0"/>
              <a:t>bro Bora will help you with that.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979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4392488" cy="2991215"/>
          </a:xfrm>
          <a:prstGeom prst="rect">
            <a:avLst/>
          </a:prstGeom>
        </p:spPr>
      </p:pic>
      <p:pic>
        <p:nvPicPr>
          <p:cNvPr id="3" name="Resim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83911"/>
            <a:ext cx="4350548" cy="295979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5004048" y="148478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You</a:t>
            </a:r>
            <a:r>
              <a:rPr lang="tr-TR" sz="2400" dirty="0" smtClean="0"/>
              <a:t> </a:t>
            </a:r>
            <a:r>
              <a:rPr lang="tr-TR" sz="2400" dirty="0" err="1" smtClean="0"/>
              <a:t>should</a:t>
            </a:r>
            <a:r>
              <a:rPr lang="tr-TR" sz="2400" dirty="0" smtClean="0"/>
              <a:t> </a:t>
            </a:r>
            <a:r>
              <a:rPr lang="tr-TR" sz="2400" dirty="0" err="1" smtClean="0"/>
              <a:t>visit</a:t>
            </a:r>
            <a:r>
              <a:rPr lang="tr-TR" sz="2400" dirty="0" smtClean="0"/>
              <a:t> </a:t>
            </a:r>
            <a:r>
              <a:rPr lang="tr-TR" sz="2400" dirty="0" err="1" smtClean="0"/>
              <a:t>other</a:t>
            </a:r>
            <a:r>
              <a:rPr lang="tr-TR" sz="2400" dirty="0" smtClean="0"/>
              <a:t> </a:t>
            </a:r>
            <a:r>
              <a:rPr lang="tr-TR" sz="2400" dirty="0" err="1" smtClean="0"/>
              <a:t>cities</a:t>
            </a:r>
            <a:r>
              <a:rPr lang="tr-TR" sz="2400" dirty="0" smtClean="0"/>
              <a:t> </a:t>
            </a:r>
            <a:r>
              <a:rPr lang="tr-TR" sz="2400" dirty="0" err="1" smtClean="0"/>
              <a:t>too.Boston</a:t>
            </a:r>
            <a:r>
              <a:rPr lang="tr-TR" sz="2400" dirty="0" smtClean="0"/>
              <a:t> </a:t>
            </a:r>
            <a:r>
              <a:rPr lang="tr-TR" sz="2400" dirty="0" err="1" smtClean="0"/>
              <a:t>was</a:t>
            </a:r>
            <a:r>
              <a:rPr lang="tr-TR" sz="2400" dirty="0" smtClean="0"/>
              <a:t> </a:t>
            </a:r>
            <a:r>
              <a:rPr lang="tr-TR" sz="2400" dirty="0" err="1" smtClean="0"/>
              <a:t>quite</a:t>
            </a:r>
            <a:r>
              <a:rPr lang="tr-TR" sz="2400" dirty="0" smtClean="0"/>
              <a:t> </a:t>
            </a:r>
            <a:r>
              <a:rPr lang="tr-TR" sz="2400" dirty="0" err="1" smtClean="0"/>
              <a:t>fun</a:t>
            </a:r>
            <a:r>
              <a:rPr lang="tr-TR" sz="2400" dirty="0" smtClean="0"/>
              <a:t> </a:t>
            </a:r>
            <a:r>
              <a:rPr lang="tr-TR" sz="2400" dirty="0" err="1" smtClean="0"/>
              <a:t>with</a:t>
            </a:r>
            <a:r>
              <a:rPr lang="tr-TR" sz="2400" dirty="0" smtClean="0"/>
              <a:t> </a:t>
            </a:r>
            <a:r>
              <a:rPr lang="tr-TR" sz="2400" dirty="0" err="1" smtClean="0"/>
              <a:t>our</a:t>
            </a:r>
            <a:r>
              <a:rPr lang="tr-TR" sz="2400" dirty="0" smtClean="0"/>
              <a:t> </a:t>
            </a:r>
            <a:r>
              <a:rPr lang="tr-TR" sz="2400" dirty="0" err="1" smtClean="0"/>
              <a:t>big</a:t>
            </a:r>
            <a:r>
              <a:rPr lang="tr-TR" sz="2400" dirty="0" smtClean="0"/>
              <a:t> </a:t>
            </a:r>
            <a:r>
              <a:rPr lang="tr-TR" sz="2400" dirty="0" err="1" smtClean="0"/>
              <a:t>bro’s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431540" y="4756351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However</a:t>
            </a:r>
            <a:r>
              <a:rPr lang="tr-TR" sz="2400" dirty="0" smtClean="0"/>
              <a:t> </a:t>
            </a:r>
            <a:r>
              <a:rPr lang="tr-TR" sz="2400" dirty="0" err="1" smtClean="0"/>
              <a:t>Maritime</a:t>
            </a:r>
            <a:r>
              <a:rPr lang="tr-TR" sz="2400" dirty="0" smtClean="0"/>
              <a:t> is </a:t>
            </a:r>
            <a:r>
              <a:rPr lang="tr-TR" sz="2400" dirty="0" err="1" smtClean="0"/>
              <a:t>much</a:t>
            </a:r>
            <a:r>
              <a:rPr lang="tr-TR" sz="2400" dirty="0" smtClean="0"/>
              <a:t> </a:t>
            </a:r>
            <a:r>
              <a:rPr lang="tr-TR" sz="2400" dirty="0" err="1" smtClean="0"/>
              <a:t>better</a:t>
            </a:r>
            <a:r>
              <a:rPr lang="tr-TR" sz="2400" dirty="0" smtClean="0"/>
              <a:t> </a:t>
            </a:r>
            <a:r>
              <a:rPr lang="tr-TR" sz="2400" dirty="0" err="1" smtClean="0"/>
              <a:t>than</a:t>
            </a:r>
            <a:r>
              <a:rPr lang="tr-TR" sz="2400" dirty="0" smtClean="0"/>
              <a:t> Harvard.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764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000504"/>
            <a:ext cx="5320042" cy="267105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42844" y="1000108"/>
            <a:ext cx="56343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r-TR" sz="1600" dirty="0" err="1"/>
              <a:t>Teachers</a:t>
            </a:r>
            <a:r>
              <a:rPr lang="tr-TR" sz="1600" dirty="0"/>
              <a:t> </a:t>
            </a:r>
            <a:r>
              <a:rPr lang="tr-TR" sz="1600" dirty="0" err="1"/>
              <a:t>are</a:t>
            </a:r>
            <a:r>
              <a:rPr lang="tr-TR" sz="1600" dirty="0"/>
              <a:t> </a:t>
            </a:r>
            <a:r>
              <a:rPr lang="tr-TR" sz="1600" dirty="0" err="1"/>
              <a:t>strict</a:t>
            </a:r>
            <a:r>
              <a:rPr lang="tr-TR" sz="1600" dirty="0"/>
              <a:t>, </a:t>
            </a:r>
            <a:r>
              <a:rPr lang="tr-TR" sz="1600" dirty="0" err="1"/>
              <a:t>they</a:t>
            </a:r>
            <a:r>
              <a:rPr lang="tr-TR" sz="1600" dirty="0"/>
              <a:t> </a:t>
            </a:r>
            <a:r>
              <a:rPr lang="tr-TR" sz="1600" dirty="0" err="1"/>
              <a:t>want</a:t>
            </a:r>
            <a:r>
              <a:rPr lang="tr-TR" sz="1600" dirty="0"/>
              <a:t> </a:t>
            </a:r>
            <a:r>
              <a:rPr lang="tr-TR" sz="1600" dirty="0" err="1"/>
              <a:t>you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be </a:t>
            </a:r>
            <a:r>
              <a:rPr lang="tr-TR" sz="1600" dirty="0" err="1"/>
              <a:t>punctual</a:t>
            </a:r>
            <a:r>
              <a:rPr lang="tr-TR" sz="1600" dirty="0"/>
              <a:t>. But </a:t>
            </a:r>
            <a:r>
              <a:rPr lang="tr-TR" sz="1600" dirty="0" err="1"/>
              <a:t>they</a:t>
            </a:r>
            <a:r>
              <a:rPr lang="tr-TR" sz="1600" dirty="0"/>
              <a:t> </a:t>
            </a:r>
            <a:r>
              <a:rPr lang="tr-TR" sz="1600" dirty="0" err="1"/>
              <a:t>are</a:t>
            </a:r>
            <a:r>
              <a:rPr lang="tr-TR" sz="1600" dirty="0"/>
              <a:t> </a:t>
            </a:r>
            <a:r>
              <a:rPr lang="tr-TR" sz="1600" dirty="0" err="1"/>
              <a:t>also</a:t>
            </a:r>
            <a:r>
              <a:rPr lang="tr-TR" sz="1600" dirty="0"/>
              <a:t> </a:t>
            </a:r>
            <a:r>
              <a:rPr lang="tr-TR" sz="1600" dirty="0" err="1"/>
              <a:t>kind</a:t>
            </a:r>
            <a:r>
              <a:rPr lang="tr-TR" sz="1600" dirty="0"/>
              <a:t>. </a:t>
            </a:r>
            <a:r>
              <a:rPr lang="tr-TR" sz="1600" dirty="0" err="1"/>
              <a:t>They</a:t>
            </a:r>
            <a:r>
              <a:rPr lang="tr-TR" sz="1600" dirty="0"/>
              <a:t> </a:t>
            </a:r>
            <a:r>
              <a:rPr lang="tr-TR" sz="1600" dirty="0" err="1"/>
              <a:t>will</a:t>
            </a:r>
            <a:r>
              <a:rPr lang="tr-TR" sz="1600" dirty="0"/>
              <a:t> </a:t>
            </a:r>
            <a:r>
              <a:rPr lang="tr-TR" sz="1600" dirty="0" err="1"/>
              <a:t>help</a:t>
            </a:r>
            <a:r>
              <a:rPr lang="tr-TR" sz="1600" dirty="0"/>
              <a:t> </a:t>
            </a:r>
            <a:r>
              <a:rPr lang="tr-TR" sz="1600" dirty="0" err="1"/>
              <a:t>you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any</a:t>
            </a:r>
            <a:r>
              <a:rPr lang="tr-TR" sz="1600" dirty="0"/>
              <a:t> problem </a:t>
            </a:r>
            <a:r>
              <a:rPr lang="tr-TR" sz="1600" dirty="0" err="1"/>
              <a:t>you</a:t>
            </a:r>
            <a:r>
              <a:rPr lang="tr-TR" sz="1600" dirty="0"/>
              <a:t> </a:t>
            </a:r>
            <a:r>
              <a:rPr lang="tr-TR" sz="1600" dirty="0" err="1"/>
              <a:t>have</a:t>
            </a:r>
            <a:r>
              <a:rPr lang="tr-TR" sz="1600" dirty="0"/>
              <a:t>.</a:t>
            </a:r>
          </a:p>
          <a:p>
            <a:pPr>
              <a:buNone/>
            </a:pPr>
            <a:endParaRPr lang="tr-TR" sz="1600" dirty="0" smtClean="0"/>
          </a:p>
          <a:p>
            <a:pPr>
              <a:buNone/>
            </a:pPr>
            <a:r>
              <a:rPr lang="tr-TR" sz="1600" dirty="0" smtClean="0"/>
              <a:t>Quizzes </a:t>
            </a:r>
            <a:r>
              <a:rPr lang="tr-TR" sz="1600" dirty="0"/>
              <a:t>and homeworks are as important as exams.</a:t>
            </a:r>
          </a:p>
          <a:p>
            <a:r>
              <a:rPr lang="tr-TR" sz="1600" dirty="0" smtClean="0"/>
              <a:t> </a:t>
            </a:r>
          </a:p>
          <a:p>
            <a:r>
              <a:rPr lang="tr-TR" sz="1600" dirty="0" smtClean="0"/>
              <a:t>But most of the time you are going to have fun</a:t>
            </a:r>
            <a:r>
              <a:rPr lang="tr-TR" sz="1600" dirty="0"/>
              <a:t> </a:t>
            </a:r>
            <a:r>
              <a:rPr lang="tr-TR" sz="1600" dirty="0" smtClean="0"/>
              <a:t>especially</a:t>
            </a:r>
            <a:r>
              <a:rPr lang="tr-TR" sz="1600" dirty="0"/>
              <a:t> </a:t>
            </a:r>
            <a:r>
              <a:rPr lang="tr-TR" sz="1600" dirty="0" smtClean="0"/>
              <a:t>with Cpt. Stephens.</a:t>
            </a:r>
          </a:p>
          <a:p>
            <a:endParaRPr lang="tr-TR" sz="1600" dirty="0"/>
          </a:p>
          <a:p>
            <a:r>
              <a:rPr lang="tr-TR" sz="1600" dirty="0" smtClean="0"/>
              <a:t>By the way if you are afraid of heights, you are really going to have a bad time in survival training.</a:t>
            </a:r>
            <a:endParaRPr lang="tr-TR" sz="16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26" y="908720"/>
            <a:ext cx="3083750" cy="570791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6447090" cy="840156"/>
          </a:xfrm>
        </p:spPr>
        <p:txBody>
          <a:bodyPr/>
          <a:lstStyle/>
          <a:p>
            <a:r>
              <a:rPr lang="tr-TR" dirty="0" smtClean="0"/>
              <a:t>ACADEMIC LIFE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46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24013"/>
          <a:stretch/>
        </p:blipFill>
        <p:spPr>
          <a:xfrm rot="10800000">
            <a:off x="251520" y="1196752"/>
            <a:ext cx="5838061" cy="530120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372200" y="1196752"/>
            <a:ext cx="25575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You must attend classes. 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smtClean="0"/>
              <a:t>Especially </a:t>
            </a:r>
            <a:r>
              <a:rPr lang="tr-TR" dirty="0"/>
              <a:t>the STCW ones, you will mostly be allowed to miss two classes</a:t>
            </a:r>
            <a:r>
              <a:rPr lang="tr-TR" dirty="0" smtClean="0"/>
              <a:t>.  </a:t>
            </a:r>
          </a:p>
          <a:p>
            <a:endParaRPr lang="tr-TR" dirty="0" smtClean="0"/>
          </a:p>
          <a:p>
            <a:r>
              <a:rPr lang="tr-TR" dirty="0" smtClean="0"/>
              <a:t>If </a:t>
            </a:r>
            <a:r>
              <a:rPr lang="tr-TR" dirty="0"/>
              <a:t>you miss more than two you will fail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And don’t sleep to much.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73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908720"/>
            <a:ext cx="2818656" cy="1066800"/>
          </a:xfrm>
        </p:spPr>
        <p:txBody>
          <a:bodyPr>
            <a:normAutofit fontScale="90000"/>
          </a:bodyPr>
          <a:lstStyle/>
          <a:p>
            <a:r>
              <a:rPr lang="tr-TR" sz="4400" dirty="0" smtClean="0"/>
              <a:t>DORM LIFE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844178"/>
            <a:ext cx="3563888" cy="50405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		Civillian dorms are comfortable and clean. Bathroom and room cleanings are done by the students. I hope you guys will have nice roommates , it is crucial. It will affect your life at Maritime. Talk  and try to hangout with them, it is best way to see New York.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79912" y="2204864"/>
            <a:ext cx="5256584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4711" y="1882983"/>
            <a:ext cx="5489848" cy="411738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148064" y="2060848"/>
            <a:ext cx="36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However,  New York has a different weather. One day it is 10 Celcius and the next day it is -5.  Be careful don’t get cold.</a:t>
            </a:r>
          </a:p>
          <a:p>
            <a:endParaRPr lang="tr-TR" sz="2400" dirty="0"/>
          </a:p>
          <a:p>
            <a:endParaRPr lang="tr-TR" sz="2400" dirty="0" smtClean="0"/>
          </a:p>
          <a:p>
            <a:r>
              <a:rPr lang="tr-TR" sz="2400" dirty="0" smtClean="0"/>
              <a:t>By the way this is Gazebo,  you can only smoke inside these.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414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5710" y="1729966"/>
            <a:ext cx="5489848" cy="427940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987614" y="728700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Gameroom</a:t>
            </a:r>
            <a:r>
              <a:rPr lang="tr-TR" dirty="0"/>
              <a:t> is a </a:t>
            </a:r>
            <a:r>
              <a:rPr lang="tr-TR" dirty="0" err="1"/>
              <a:t>place</a:t>
            </a:r>
            <a:r>
              <a:rPr lang="tr-TR" dirty="0"/>
              <a:t> in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can sit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relax</a:t>
            </a:r>
            <a:r>
              <a:rPr lang="tr-TR" dirty="0"/>
              <a:t>, </a:t>
            </a:r>
            <a:r>
              <a:rPr lang="tr-TR" dirty="0" err="1"/>
              <a:t>play</a:t>
            </a:r>
            <a:r>
              <a:rPr lang="tr-TR" dirty="0"/>
              <a:t> </a:t>
            </a:r>
            <a:r>
              <a:rPr lang="tr-TR" dirty="0" err="1"/>
              <a:t>billards</a:t>
            </a:r>
            <a:r>
              <a:rPr lang="tr-TR" dirty="0"/>
              <a:t>, </a:t>
            </a:r>
            <a:r>
              <a:rPr lang="tr-TR" dirty="0" err="1"/>
              <a:t>table</a:t>
            </a:r>
            <a:r>
              <a:rPr lang="tr-TR" dirty="0"/>
              <a:t> </a:t>
            </a:r>
            <a:r>
              <a:rPr lang="tr-TR" dirty="0" err="1"/>
              <a:t>tennis</a:t>
            </a:r>
            <a:r>
              <a:rPr lang="tr-TR" dirty="0"/>
              <a:t>, ps4, </a:t>
            </a:r>
            <a:r>
              <a:rPr lang="tr-TR" dirty="0" err="1"/>
              <a:t>xbox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table</a:t>
            </a:r>
            <a:r>
              <a:rPr lang="tr-TR" dirty="0"/>
              <a:t> top </a:t>
            </a:r>
            <a:r>
              <a:rPr lang="tr-TR" dirty="0" err="1"/>
              <a:t>games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9722" y="404664"/>
            <a:ext cx="4854326" cy="64807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ACTIVITIES AND FUN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79512" y="5968261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Play it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life </a:t>
            </a:r>
            <a:r>
              <a:rPr lang="tr-TR" dirty="0" err="1" smtClean="0"/>
              <a:t>depends</a:t>
            </a:r>
            <a:r>
              <a:rPr lang="tr-TR" dirty="0" smtClean="0"/>
              <a:t> on it. If you lose the game , you lose the table.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0838" y="2337925"/>
            <a:ext cx="4054360" cy="3400811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932040" y="6065511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Never forget connecting  to the bluetooth in the gameroom.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39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066800"/>
          </a:xfrm>
        </p:spPr>
        <p:txBody>
          <a:bodyPr/>
          <a:lstStyle/>
          <a:p>
            <a:r>
              <a:rPr lang="tr-TR" dirty="0" smtClean="0"/>
              <a:t>ACTIVITIES AND FUN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538" y="1785926"/>
            <a:ext cx="3500462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	The gym here is well equipped.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	They have a huge grass field.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	You can join clubs or teams. </a:t>
            </a:r>
          </a:p>
          <a:p>
            <a:pPr>
              <a:buNone/>
            </a:pPr>
            <a:r>
              <a:rPr lang="tr-TR" dirty="0" smtClean="0"/>
              <a:t>		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714488"/>
            <a:ext cx="5474117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066800"/>
          </a:xfrm>
        </p:spPr>
        <p:txBody>
          <a:bodyPr/>
          <a:lstStyle/>
          <a:p>
            <a:r>
              <a:rPr lang="tr-TR" dirty="0" smtClean="0"/>
              <a:t>Manhattan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71546"/>
            <a:ext cx="8229600" cy="1587596"/>
          </a:xfrm>
        </p:spPr>
        <p:txBody>
          <a:bodyPr>
            <a:noAutofit/>
          </a:bodyPr>
          <a:lstStyle/>
          <a:p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		City </a:t>
            </a:r>
            <a:r>
              <a:rPr lang="tr-TR" sz="1800" dirty="0"/>
              <a:t>is also beautiful. </a:t>
            </a:r>
            <a:r>
              <a:rPr lang="tr-TR" sz="1800" dirty="0" smtClean="0"/>
              <a:t> It </a:t>
            </a:r>
            <a:r>
              <a:rPr lang="tr-TR" sz="1800" dirty="0"/>
              <a:t>takes two hours of bus and train ride but it is worth the time. You can find anything you need in the city. </a:t>
            </a:r>
            <a:r>
              <a:rPr lang="tr-TR" sz="1800" dirty="0" smtClean="0"/>
              <a:t> It </a:t>
            </a:r>
            <a:r>
              <a:rPr lang="tr-TR" sz="1800" dirty="0"/>
              <a:t>has all kinds of activities for all </a:t>
            </a:r>
            <a:r>
              <a:rPr lang="tr-TR" sz="1800" dirty="0" smtClean="0"/>
              <a:t>kinds </a:t>
            </a:r>
            <a:r>
              <a:rPr lang="tr-TR" sz="1800" dirty="0"/>
              <a:t>of people.</a:t>
            </a:r>
          </a:p>
          <a:p>
            <a:pPr>
              <a:buNone/>
            </a:pPr>
            <a:r>
              <a:rPr lang="tr-TR" sz="1800" dirty="0" smtClean="0"/>
              <a:t>		There are so many stuff to do in Manhattan, Broadway shows, bars , restaurants and you can even get a limousine ride.</a:t>
            </a: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4464496" cy="334837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3212977"/>
            <a:ext cx="3960440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42918"/>
            <a:ext cx="8715436" cy="60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102</TotalTime>
  <Words>346</Words>
  <Application>Microsoft Office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Georgia</vt:lpstr>
      <vt:lpstr>Trebuchet MS</vt:lpstr>
      <vt:lpstr>Wingdings 2</vt:lpstr>
      <vt:lpstr>Urban</vt:lpstr>
      <vt:lpstr>LIFE AT MARITIME</vt:lpstr>
      <vt:lpstr>ACADEMIC LIFE</vt:lpstr>
      <vt:lpstr>PowerPoint Presentation</vt:lpstr>
      <vt:lpstr>DORM LIFE </vt:lpstr>
      <vt:lpstr>PowerPoint Presentation</vt:lpstr>
      <vt:lpstr>ACTIVITIES AND FUN</vt:lpstr>
      <vt:lpstr>ACTIVITIES AND FUN</vt:lpstr>
      <vt:lpstr>Manhattan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AT MARITIME</dc:title>
  <dc:creator>Asus</dc:creator>
  <cp:lastModifiedBy>Olszewski, Kathy J.</cp:lastModifiedBy>
  <cp:revision>47</cp:revision>
  <dcterms:created xsi:type="dcterms:W3CDTF">2017-04-14T11:32:42Z</dcterms:created>
  <dcterms:modified xsi:type="dcterms:W3CDTF">2017-04-17T17:35:53Z</dcterms:modified>
</cp:coreProperties>
</file>